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5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308" r:id="rId15"/>
    <p:sldId id="292" r:id="rId16"/>
    <p:sldId id="272" r:id="rId17"/>
    <p:sldId id="310" r:id="rId18"/>
    <p:sldId id="295" r:id="rId19"/>
    <p:sldId id="297" r:id="rId20"/>
    <p:sldId id="298" r:id="rId21"/>
    <p:sldId id="299" r:id="rId22"/>
    <p:sldId id="309" r:id="rId23"/>
    <p:sldId id="300" r:id="rId24"/>
    <p:sldId id="301" r:id="rId25"/>
    <p:sldId id="311" r:id="rId26"/>
    <p:sldId id="312" r:id="rId27"/>
    <p:sldId id="302" r:id="rId28"/>
    <p:sldId id="303" r:id="rId29"/>
    <p:sldId id="305" r:id="rId30"/>
    <p:sldId id="304" r:id="rId31"/>
    <p:sldId id="288" r:id="rId32"/>
    <p:sldId id="306" r:id="rId33"/>
    <p:sldId id="294" r:id="rId34"/>
    <p:sldId id="275" r:id="rId35"/>
    <p:sldId id="307" r:id="rId36"/>
    <p:sldId id="276" r:id="rId37"/>
    <p:sldId id="278" r:id="rId38"/>
    <p:sldId id="279" r:id="rId39"/>
    <p:sldId id="289" r:id="rId4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48" d="100"/>
          <a:sy n="48" d="100"/>
        </p:scale>
        <p:origin x="78" y="4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6AD1-64E8-4656-8425-0F0940F5FEAD}" type="datetimeFigureOut">
              <a:rPr lang="fi-FI" smtClean="0"/>
              <a:t>21.2.2022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4606-1985-4FB7-AB2D-CF2887D368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1061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6AD1-64E8-4656-8425-0F0940F5FEAD}" type="datetimeFigureOut">
              <a:rPr lang="fi-FI" smtClean="0"/>
              <a:t>21.2.2022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4606-1985-4FB7-AB2D-CF2887D368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743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6AD1-64E8-4656-8425-0F0940F5FEAD}" type="datetimeFigureOut">
              <a:rPr lang="fi-FI" smtClean="0"/>
              <a:t>21.2.2022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4606-1985-4FB7-AB2D-CF2887D368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9302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6AD1-64E8-4656-8425-0F0940F5FEAD}" type="datetimeFigureOut">
              <a:rPr lang="fi-FI" smtClean="0"/>
              <a:t>21.2.2022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4606-1985-4FB7-AB2D-CF2887D368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2691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6AD1-64E8-4656-8425-0F0940F5FEAD}" type="datetimeFigureOut">
              <a:rPr lang="fi-FI" smtClean="0"/>
              <a:t>21.2.2022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4606-1985-4FB7-AB2D-CF2887D368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7580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6AD1-64E8-4656-8425-0F0940F5FEAD}" type="datetimeFigureOut">
              <a:rPr lang="fi-FI" smtClean="0"/>
              <a:t>21.2.2022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4606-1985-4FB7-AB2D-CF2887D368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212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6AD1-64E8-4656-8425-0F0940F5FEAD}" type="datetimeFigureOut">
              <a:rPr lang="fi-FI" smtClean="0"/>
              <a:t>21.2.2022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4606-1985-4FB7-AB2D-CF2887D368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504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6AD1-64E8-4656-8425-0F0940F5FEAD}" type="datetimeFigureOut">
              <a:rPr lang="fi-FI" smtClean="0"/>
              <a:t>21.2.2022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4606-1985-4FB7-AB2D-CF2887D368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269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6AD1-64E8-4656-8425-0F0940F5FEAD}" type="datetimeFigureOut">
              <a:rPr lang="fi-FI" smtClean="0"/>
              <a:t>21.2.2022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4606-1985-4FB7-AB2D-CF2887D368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6272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6AD1-64E8-4656-8425-0F0940F5FEAD}" type="datetimeFigureOut">
              <a:rPr lang="fi-FI" smtClean="0"/>
              <a:t>21.2.2022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4606-1985-4FB7-AB2D-CF2887D368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417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26AD1-64E8-4656-8425-0F0940F5FEAD}" type="datetimeFigureOut">
              <a:rPr lang="fi-FI" smtClean="0"/>
              <a:t>21.2.2022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24606-1985-4FB7-AB2D-CF2887D368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557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26AD1-64E8-4656-8425-0F0940F5FEAD}" type="datetimeFigureOut">
              <a:rPr lang="fi-FI" smtClean="0"/>
              <a:t>21.2.2022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24606-1985-4FB7-AB2D-CF2887D3687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114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741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786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650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371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237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16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618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280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427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6247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00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875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953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196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968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622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024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50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583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73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312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724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801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297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760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359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780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030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383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756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188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280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647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30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132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91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385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638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734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64BD9E3C0D04124287EE8112D68B38F7" ma:contentTypeVersion="11" ma:contentTypeDescription="Luo uusi asiakirja." ma:contentTypeScope="" ma:versionID="7e3bcbe548f8d0a85e1595b9917c332b">
  <xsd:schema xmlns:xsd="http://www.w3.org/2001/XMLSchema" xmlns:xs="http://www.w3.org/2001/XMLSchema" xmlns:p="http://schemas.microsoft.com/office/2006/metadata/properties" xmlns:ns2="9d1249ab-1fdc-4983-aa7a-b136aa781c47" xmlns:ns3="0be9a80d-fb6e-4eb1-b2f5-691fb6541139" targetNamespace="http://schemas.microsoft.com/office/2006/metadata/properties" ma:root="true" ma:fieldsID="0fe93adbb5fc0ec587d85a6f9775071b" ns2:_="" ns3:_="">
    <xsd:import namespace="9d1249ab-1fdc-4983-aa7a-b136aa781c47"/>
    <xsd:import namespace="0be9a80d-fb6e-4eb1-b2f5-691fb654113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1249ab-1fdc-4983-aa7a-b136aa781c4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Käyttäjä jakanut viimeksi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Jaettu viimeksi ajankohtana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e9a80d-fb6e-4eb1-b2f5-691fb65411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34C9FC-E793-4DE2-82A4-CF85D824A88B}"/>
</file>

<file path=customXml/itemProps2.xml><?xml version="1.0" encoding="utf-8"?>
<ds:datastoreItem xmlns:ds="http://schemas.openxmlformats.org/officeDocument/2006/customXml" ds:itemID="{FA124853-9533-42C7-8821-8DD7CE88B714}"/>
</file>

<file path=customXml/itemProps3.xml><?xml version="1.0" encoding="utf-8"?>
<ds:datastoreItem xmlns:ds="http://schemas.openxmlformats.org/officeDocument/2006/customXml" ds:itemID="{F93D7CF6-8037-41F5-B37B-4D89449AFC3E}"/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0</Words>
  <Application>Microsoft Office PowerPoint</Application>
  <PresentationFormat>Widescreen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Johanna Essel</dc:creator>
  <cp:lastModifiedBy>Johanna Essel</cp:lastModifiedBy>
  <cp:revision>59</cp:revision>
  <dcterms:created xsi:type="dcterms:W3CDTF">2021-10-15T13:41:27Z</dcterms:created>
  <dcterms:modified xsi:type="dcterms:W3CDTF">2022-02-21T12:56:47Z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0x01010064BD9E3C0D04124287EE8112D68B38F7</vt:lpwstr>
  </property>
</Properties>
</file>