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1" r:id="rId9"/>
    <p:sldId id="265" r:id="rId10"/>
    <p:sldId id="266" r:id="rId11"/>
    <p:sldId id="262" r:id="rId12"/>
    <p:sldId id="264" r:id="rId13"/>
    <p:sldId id="260" r:id="rId14"/>
    <p:sldId id="26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a Toivanen" userId="5cf8e683-adab-4023-a20d-ff0516c634ac" providerId="ADAL" clId="{1DD2DEC1-78D2-405E-931F-67EA8F2EB8EB}"/>
  </pc:docChgLst>
  <pc:docChgLst>
    <pc:chgData name="Leena Toivanen" userId="5cf8e683-adab-4023-a20d-ff0516c634ac" providerId="ADAL" clId="{60AECAF5-B21A-44CB-A4FF-25DE6C28F659}"/>
    <pc:docChg chg="custSel addSld modSld">
      <pc:chgData name="Leena Toivanen" userId="5cf8e683-adab-4023-a20d-ff0516c634ac" providerId="ADAL" clId="{60AECAF5-B21A-44CB-A4FF-25DE6C28F659}" dt="2022-09-20T04:41:35.554" v="330" actId="20577"/>
      <pc:docMkLst>
        <pc:docMk/>
      </pc:docMkLst>
      <pc:sldChg chg="modSp">
        <pc:chgData name="Leena Toivanen" userId="5cf8e683-adab-4023-a20d-ff0516c634ac" providerId="ADAL" clId="{60AECAF5-B21A-44CB-A4FF-25DE6C28F659}" dt="2022-09-20T04:41:35.554" v="330" actId="20577"/>
        <pc:sldMkLst>
          <pc:docMk/>
          <pc:sldMk cId="4197848569" sldId="262"/>
        </pc:sldMkLst>
        <pc:spChg chg="mod">
          <ac:chgData name="Leena Toivanen" userId="5cf8e683-adab-4023-a20d-ff0516c634ac" providerId="ADAL" clId="{60AECAF5-B21A-44CB-A4FF-25DE6C28F659}" dt="2022-09-20T04:41:35.554" v="330" actId="20577"/>
          <ac:spMkLst>
            <pc:docMk/>
            <pc:sldMk cId="4197848569" sldId="262"/>
            <ac:spMk id="3" creationId="{A38D4CF3-72B8-490B-B97B-887CC1961B8F}"/>
          </ac:spMkLst>
        </pc:spChg>
      </pc:sldChg>
      <pc:sldChg chg="modSp">
        <pc:chgData name="Leena Toivanen" userId="5cf8e683-adab-4023-a20d-ff0516c634ac" providerId="ADAL" clId="{60AECAF5-B21A-44CB-A4FF-25DE6C28F659}" dt="2022-09-20T04:28:44.980" v="47" actId="20577"/>
        <pc:sldMkLst>
          <pc:docMk/>
          <pc:sldMk cId="3945382885" sldId="263"/>
        </pc:sldMkLst>
        <pc:spChg chg="mod">
          <ac:chgData name="Leena Toivanen" userId="5cf8e683-adab-4023-a20d-ff0516c634ac" providerId="ADAL" clId="{60AECAF5-B21A-44CB-A4FF-25DE6C28F659}" dt="2022-09-20T04:28:44.980" v="47" actId="20577"/>
          <ac:spMkLst>
            <pc:docMk/>
            <pc:sldMk cId="3945382885" sldId="263"/>
            <ac:spMk id="3" creationId="{02979544-F804-4B4A-90A0-198296EA5A56}"/>
          </ac:spMkLst>
        </pc:spChg>
      </pc:sldChg>
      <pc:sldChg chg="modSp add">
        <pc:chgData name="Leena Toivanen" userId="5cf8e683-adab-4023-a20d-ff0516c634ac" providerId="ADAL" clId="{60AECAF5-B21A-44CB-A4FF-25DE6C28F659}" dt="2022-09-20T04:40:18.830" v="325" actId="20577"/>
        <pc:sldMkLst>
          <pc:docMk/>
          <pc:sldMk cId="291904841" sldId="266"/>
        </pc:sldMkLst>
        <pc:spChg chg="mod">
          <ac:chgData name="Leena Toivanen" userId="5cf8e683-adab-4023-a20d-ff0516c634ac" providerId="ADAL" clId="{60AECAF5-B21A-44CB-A4FF-25DE6C28F659}" dt="2022-09-20T04:39:06.623" v="56" actId="20577"/>
          <ac:spMkLst>
            <pc:docMk/>
            <pc:sldMk cId="291904841" sldId="266"/>
            <ac:spMk id="2" creationId="{A57B3441-EE54-4C0F-AAD6-3402E3D26E6A}"/>
          </ac:spMkLst>
        </pc:spChg>
        <pc:spChg chg="mod">
          <ac:chgData name="Leena Toivanen" userId="5cf8e683-adab-4023-a20d-ff0516c634ac" providerId="ADAL" clId="{60AECAF5-B21A-44CB-A4FF-25DE6C28F659}" dt="2022-09-20T04:40:18.830" v="325" actId="20577"/>
          <ac:spMkLst>
            <pc:docMk/>
            <pc:sldMk cId="291904841" sldId="266"/>
            <ac:spMk id="3" creationId="{18CC6B91-CE40-4CEB-AC5C-A8C3D307A9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BE200D-7FC7-4964-8E2F-3593F8E11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8"/>
          <a:stretch/>
        </p:blipFill>
        <p:spPr>
          <a:xfrm>
            <a:off x="0" y="-1"/>
            <a:ext cx="12192000" cy="5297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0539E4-A138-4A0E-B4B1-5296E9902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6"/>
          <a:stretch/>
        </p:blipFill>
        <p:spPr>
          <a:xfrm>
            <a:off x="390987" y="337784"/>
            <a:ext cx="3044805" cy="2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DD858-9D8A-4802-A121-B205A6EAD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666" y="1162049"/>
            <a:ext cx="9308686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E58E9-EC6B-4030-AB40-3EB278D66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666" y="3641724"/>
            <a:ext cx="9300521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C52A7-39C2-4119-BD2C-DDF84B31E76A}"/>
              </a:ext>
            </a:extLst>
          </p:cNvPr>
          <p:cNvGrpSpPr/>
          <p:nvPr userDrawn="1"/>
        </p:nvGrpSpPr>
        <p:grpSpPr>
          <a:xfrm>
            <a:off x="8588655" y="5349875"/>
            <a:ext cx="3377639" cy="1431925"/>
            <a:chOff x="4204350" y="5349875"/>
            <a:chExt cx="3377639" cy="14319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E79440-545D-4AFA-A46D-D7C98BEA96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2"/>
            <a:stretch/>
          </p:blipFill>
          <p:spPr>
            <a:xfrm>
              <a:off x="6223342" y="5455777"/>
              <a:ext cx="1358647" cy="13260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CEE7FB-5D4D-418A-9AE5-AF344F60A9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350" y="5349875"/>
              <a:ext cx="1980892" cy="140222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813A9A7-0DB9-4A7E-A4C0-60CC2D9BC7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9" y="5648325"/>
            <a:ext cx="1112896" cy="6881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94F144-C348-48E4-81B5-ED10D760F1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49" y="5749528"/>
            <a:ext cx="1405134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E1ACE5-B4CF-41E7-BD74-C01F2365D8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21" y="5648325"/>
            <a:ext cx="1962588" cy="6881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3059B7-2D76-4F6D-81BF-5B83DA2468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92" y="406256"/>
            <a:ext cx="4033155" cy="8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3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17D2-E2D3-4814-B20D-1689B7C3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3AC4-9B80-4833-9C2C-DB73058C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44A83-77DE-4EFA-89D0-7BF631F8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ED7B-B153-4229-BE53-C436F4B9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653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EE4-8984-4A02-A810-6FDCDD64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1F857-93BA-491F-9DD2-E35F0979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FEFAEC-F290-4693-A85C-2576A515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142459-55FF-4E04-98F0-B1EC56DE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11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216B-C7BA-445F-8F0E-507BF35F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ACD9E-E55F-4B2C-B274-FC4673EE9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3C3B5-5347-4860-8482-A11C4816A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B95C9A-A859-4430-AE69-A5CE28E3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7E91D4-85BF-497B-ABD8-00125002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886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F824-1130-4260-84D2-FDC0C7FC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5B68C-593B-4274-B58A-ECEEDD15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8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661CB-D722-4ACB-AA93-5F582C2F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5D86D-8A84-4DC7-8AFA-01F7840E3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8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87C2D-625B-48A6-8C98-13B75EF52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121F43-EF5F-4AAC-B89D-6042CD2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D8F5FC-0664-4090-A8FD-2484E40C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41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18EF-503B-4A92-A2B7-95BA9A41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9C5F8BE-7E57-4593-95E2-2CAF1DA4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A91FF09-F948-4814-B819-96E26B9E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7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B3A77D-D583-4FC3-9E14-999BBEE9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F47322-438D-40B4-B701-E6E44F6C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26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EBD4-E9BC-4656-A2FB-18D6F9EB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9D80-4C9C-4B13-AD00-BA6943A4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ACF8B-AF7E-4E54-9774-2A99A4EB5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06FE32-4885-4A10-A49D-AB17E17B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28EE01-EDDC-4B61-94E9-9B7EE4BF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28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8AB7-61B7-4D2F-A074-A63B3EDF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B27A-A082-4B34-AA5D-616E858B7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416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1D095-2E3E-4CA6-A3B3-B50F487D7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C3233E-4676-4903-833F-9983EF46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D20B48FF-5731-4672-8938-E91480B7DE6E}" type="datetimeFigureOut">
              <a:rPr lang="fi-FI" smtClean="0"/>
              <a:pPr/>
              <a:t>20.9.2022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26493B-1DE2-4D40-A81A-DE7A4EE9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70442C-A3AA-43EC-AFE6-E76C744A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fld id="{B0787A6A-857F-4F6F-99AB-934C1CDD2C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40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399FA-E93E-4399-B2AB-9941E082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24E59-4B32-4B39-99AB-15031AA87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D93C4-456F-40C5-8E4D-F3F2A3AA3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48FF-5731-4672-8938-E91480B7DE6E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4D39-85AC-4DAE-9A32-E8C6C480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D991-A276-43FD-925C-353A58E96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7A6A-857F-4F6F-99AB-934C1CDD2C4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DC475-DB13-49AA-9566-61E725B4C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0"/>
          <a:stretch/>
        </p:blipFill>
        <p:spPr>
          <a:xfrm>
            <a:off x="0" y="4611247"/>
            <a:ext cx="12195444" cy="2246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E092B-5D1F-48F7-B5DC-F35642CA5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6"/>
          <a:stretch/>
        </p:blipFill>
        <p:spPr>
          <a:xfrm>
            <a:off x="9813887" y="4703101"/>
            <a:ext cx="2019781" cy="1419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D7F0F5-B731-4EF3-8986-E0CD0AC480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893">
            <a:off x="9988619" y="6038888"/>
            <a:ext cx="1799969" cy="3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60000"/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ena.toivanen@centria.fi" TargetMode="External"/><Relationship Id="rId2" Type="http://schemas.openxmlformats.org/officeDocument/2006/relationships/hyperlink" Target="http://www.dudeunlimited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ko.toyraskoski@centria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021C1A-5634-4E01-A843-06BD1C6D5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251" y="3028982"/>
            <a:ext cx="9300521" cy="1655762"/>
          </a:xfrm>
        </p:spPr>
        <p:txBody>
          <a:bodyPr>
            <a:normAutofit fontScale="70000" lnSpcReduction="20000"/>
          </a:bodyPr>
          <a:lstStyle/>
          <a:p>
            <a:r>
              <a:rPr lang="en-GB" sz="9300" dirty="0"/>
              <a:t>DUDE – Do Unlimited,</a:t>
            </a:r>
          </a:p>
          <a:p>
            <a:r>
              <a:rPr lang="en-GB" sz="9300" dirty="0" err="1"/>
              <a:t>extenD</a:t>
            </a:r>
            <a:r>
              <a:rPr lang="en-GB" sz="9300" dirty="0"/>
              <a:t> </a:t>
            </a:r>
            <a:r>
              <a:rPr lang="en-GB" sz="9300" dirty="0" err="1"/>
              <a:t>compEtence</a:t>
            </a:r>
            <a:endParaRPr lang="en-GB" sz="93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91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ED43-8E4A-4036-A81E-D2DD7B4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DUDE – Do Unlimited, </a:t>
            </a:r>
            <a:r>
              <a:rPr lang="en-GB" dirty="0" err="1"/>
              <a:t>extenD</a:t>
            </a:r>
            <a:r>
              <a:rPr lang="en-GB" dirty="0"/>
              <a:t> </a:t>
            </a:r>
            <a:r>
              <a:rPr lang="en-GB" dirty="0" err="1"/>
              <a:t>compEtence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544-F804-4B4A-90A0-198296EA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41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Kerro </a:t>
            </a:r>
            <a:r>
              <a:rPr lang="fi-FI" dirty="0" err="1"/>
              <a:t>DUDEsta</a:t>
            </a:r>
            <a:r>
              <a:rPr lang="fi-FI" dirty="0"/>
              <a:t> nuorelle, joka etsii paikkaansa työelämässä ja vinkkaa työnantajia tarjoamaan tehtäväideoita </a:t>
            </a:r>
            <a:r>
              <a:rPr lang="fi-FI" dirty="0" err="1"/>
              <a:t>Dudelle</a:t>
            </a:r>
            <a:r>
              <a:rPr lang="fi-FI" dirty="0"/>
              <a:t>! </a:t>
            </a:r>
          </a:p>
          <a:p>
            <a:r>
              <a:rPr lang="fi-FI" dirty="0"/>
              <a:t>Mukaan pääsee ottamalla yhteyttä Leena Toivaseen (leena.toivanen@centria.fi).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7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ED43-8E4A-4036-A81E-D2DD7B4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DUDE – Do Unlimited, </a:t>
            </a:r>
            <a:r>
              <a:rPr lang="en-GB" dirty="0" err="1"/>
              <a:t>extenD</a:t>
            </a:r>
            <a:r>
              <a:rPr lang="en-GB" dirty="0"/>
              <a:t> </a:t>
            </a:r>
            <a:r>
              <a:rPr lang="en-GB" dirty="0" err="1"/>
              <a:t>compEtence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544-F804-4B4A-90A0-198296EA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41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Seuraa </a:t>
            </a:r>
            <a:r>
              <a:rPr lang="fi-FI" dirty="0" err="1"/>
              <a:t>Dudea</a:t>
            </a:r>
            <a:r>
              <a:rPr lang="fi-FI" dirty="0"/>
              <a:t> Facebookissa ja Instagramissa sekä kotisivuillamme: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www.dudeunlimited.fi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Ota yhteyttä:</a:t>
            </a:r>
          </a:p>
          <a:p>
            <a:pPr lvl="1"/>
            <a:r>
              <a:rPr lang="fi-FI" dirty="0">
                <a:hlinkClick r:id="rId3"/>
              </a:rPr>
              <a:t>Leena.toivanen@centria.fi</a:t>
            </a:r>
            <a:endParaRPr lang="fi-FI" dirty="0"/>
          </a:p>
          <a:p>
            <a:pPr lvl="1"/>
            <a:r>
              <a:rPr lang="fi-FI">
                <a:hlinkClick r:id="rId4"/>
              </a:rPr>
              <a:t>Niko.toyraskoski@</a:t>
            </a:r>
            <a:r>
              <a:rPr lang="fi-FI" dirty="0">
                <a:hlinkClick r:id="rId4"/>
              </a:rPr>
              <a:t>centria.fi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38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ED43-8E4A-4036-A81E-D2DD7B4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DUDE – Do Unlimited, </a:t>
            </a:r>
            <a:r>
              <a:rPr lang="en-GB" dirty="0" err="1"/>
              <a:t>extenD</a:t>
            </a:r>
            <a:r>
              <a:rPr lang="en-GB" dirty="0"/>
              <a:t> </a:t>
            </a:r>
            <a:r>
              <a:rPr lang="en-GB" dirty="0" err="1"/>
              <a:t>compEtence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544-F804-4B4A-90A0-198296EA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9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err="1"/>
              <a:t>Jatkoa</a:t>
            </a:r>
            <a:r>
              <a:rPr lang="en-GB" dirty="0"/>
              <a:t> </a:t>
            </a:r>
            <a:r>
              <a:rPr lang="en-GB" dirty="0" err="1"/>
              <a:t>hankkeelle</a:t>
            </a:r>
            <a:r>
              <a:rPr lang="en-GB" dirty="0"/>
              <a:t> DUDE - Do </a:t>
            </a:r>
            <a:r>
              <a:rPr lang="en-GB" dirty="0" err="1"/>
              <a:t>yoUr</a:t>
            </a:r>
            <a:r>
              <a:rPr lang="en-GB" dirty="0"/>
              <a:t> own </a:t>
            </a:r>
            <a:r>
              <a:rPr lang="en-GB" dirty="0" err="1"/>
              <a:t>DiligencE</a:t>
            </a:r>
            <a:r>
              <a:rPr lang="en-GB" dirty="0"/>
              <a:t> (2018-2020)</a:t>
            </a:r>
          </a:p>
          <a:p>
            <a:r>
              <a:rPr lang="fi-FI" dirty="0"/>
              <a:t>Keski-Pohjanmaan tulevaisuuden osaajat ja yritykset kohtaavat taas DUDE-toiminnan merkeissä!</a:t>
            </a:r>
          </a:p>
          <a:p>
            <a:r>
              <a:rPr lang="fi-FI" dirty="0" err="1"/>
              <a:t>Dude</a:t>
            </a:r>
            <a:r>
              <a:rPr lang="fi-FI" dirty="0"/>
              <a:t> -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Unlimited</a:t>
            </a:r>
            <a:r>
              <a:rPr lang="fi-FI" dirty="0"/>
              <a:t>, </a:t>
            </a:r>
            <a:r>
              <a:rPr lang="fi-FI" dirty="0" err="1"/>
              <a:t>extenD</a:t>
            </a:r>
            <a:r>
              <a:rPr lang="fi-FI" dirty="0"/>
              <a:t> </a:t>
            </a:r>
            <a:r>
              <a:rPr lang="fi-FI" dirty="0" err="1"/>
              <a:t>compEtence</a:t>
            </a:r>
            <a:r>
              <a:rPr lang="fi-FI" dirty="0"/>
              <a:t> –hanke (2021-2023) ohjaa nuoria kohti työelämää. </a:t>
            </a:r>
          </a:p>
          <a:p>
            <a:r>
              <a:rPr lang="fi-FI" dirty="0"/>
              <a:t>Ryhmässä on monipuolisia osaajia ja tehtävät räätälöidään ammattilaisten tuella harjoittelijalle sopiviksi.</a:t>
            </a:r>
          </a:p>
        </p:txBody>
      </p:sp>
    </p:spTree>
    <p:extLst>
      <p:ext uri="{BB962C8B-B14F-4D97-AF65-F5344CB8AC3E}">
        <p14:creationId xmlns:p14="http://schemas.microsoft.com/office/powerpoint/2010/main" val="279789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ED43-8E4A-4036-A81E-D2DD7B4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DUDE – Do Unlimited, </a:t>
            </a:r>
            <a:r>
              <a:rPr lang="en-GB" dirty="0" err="1"/>
              <a:t>extenD</a:t>
            </a:r>
            <a:r>
              <a:rPr lang="en-GB" dirty="0"/>
              <a:t> </a:t>
            </a:r>
            <a:r>
              <a:rPr lang="en-GB" dirty="0" err="1"/>
              <a:t>compEtence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544-F804-4B4A-90A0-198296EA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 err="1"/>
              <a:t>DUDEssa</a:t>
            </a:r>
            <a:r>
              <a:rPr lang="fi-FI" dirty="0"/>
              <a:t> alueen opiskelijat ja nuoret työttömät pääsevät näyttämään kykynsä ja kerryttämään ammattiosaamistaan tekemällä yritysten tarpeisiin pohjaavia tehtäväkokonaisuuksia asiantuntijoiden tuella.</a:t>
            </a:r>
          </a:p>
          <a:p>
            <a:r>
              <a:rPr lang="fi-FI" dirty="0"/>
              <a:t>Yrityksille tämä on upea mahdollisuus tutustua alueemme nuoriin osaajiin tarjoamalla tehtäväidea </a:t>
            </a:r>
            <a:r>
              <a:rPr lang="fi-FI" dirty="0" err="1"/>
              <a:t>DUDEen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34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ED43-8E4A-4036-A81E-D2DD7B4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DUDE – Do Unlimited, </a:t>
            </a:r>
            <a:r>
              <a:rPr lang="en-GB" dirty="0" err="1"/>
              <a:t>extenD</a:t>
            </a:r>
            <a:r>
              <a:rPr lang="en-GB" dirty="0"/>
              <a:t> </a:t>
            </a:r>
            <a:r>
              <a:rPr lang="en-GB" dirty="0" err="1"/>
              <a:t>compEtence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544-F804-4B4A-90A0-198296EA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41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Tehtäväaihe voi olla esim. IT- tai business-alalta -&gt; me </a:t>
            </a:r>
            <a:r>
              <a:rPr lang="fi-FI" dirty="0" err="1"/>
              <a:t>kohtautamme</a:t>
            </a:r>
            <a:r>
              <a:rPr lang="fi-FI" dirty="0"/>
              <a:t> sopivan nuoren ja yrityksen!</a:t>
            </a:r>
          </a:p>
          <a:p>
            <a:r>
              <a:rPr lang="fi-FI" dirty="0"/>
              <a:t>Aiempien DUDE-vuosien perusteella ollaan nähty, että DUDE-toiminnan kautta työllistyminen helpottuu.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11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A62E-F094-4864-B4DF-A40C4FF1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89"/>
            <a:ext cx="10515600" cy="1325563"/>
          </a:xfrm>
        </p:spPr>
        <p:txBody>
          <a:bodyPr/>
          <a:lstStyle/>
          <a:p>
            <a:r>
              <a:rPr lang="fi-FI" dirty="0"/>
              <a:t>Duden hyödyt nuorelle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4CF3-72B8-490B-B97B-887CC19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846"/>
            <a:ext cx="10515600" cy="4351338"/>
          </a:xfrm>
        </p:spPr>
        <p:txBody>
          <a:bodyPr/>
          <a:lstStyle/>
          <a:p>
            <a:r>
              <a:rPr lang="fi-FI" dirty="0"/>
              <a:t>Tarjoaa mahdollisuuden päästä kiinni työelämään. </a:t>
            </a:r>
          </a:p>
          <a:p>
            <a:r>
              <a:rPr lang="fi-FI" dirty="0"/>
              <a:t>Kasvattaa osaamista nuorta kiinnostavalla alalla.</a:t>
            </a:r>
          </a:p>
          <a:p>
            <a:r>
              <a:rPr lang="fi-FI" dirty="0"/>
              <a:t>Saa arvokasta työkokemusta, joka vastaa myös alueen yritysten tarpeisiin.</a:t>
            </a:r>
          </a:p>
          <a:p>
            <a:r>
              <a:rPr lang="fi-FI" dirty="0"/>
              <a:t>Saa tukea työnhakuun ja oman elämäntilanteen vaatimiin tarpeisiin.</a:t>
            </a:r>
          </a:p>
          <a:p>
            <a:r>
              <a:rPr lang="fi-FI" dirty="0"/>
              <a:t>Verkostoituminen alueen elinkeinoelämän kanssa.</a:t>
            </a:r>
          </a:p>
        </p:txBody>
      </p:sp>
    </p:spTree>
    <p:extLst>
      <p:ext uri="{BB962C8B-B14F-4D97-AF65-F5344CB8AC3E}">
        <p14:creationId xmlns:p14="http://schemas.microsoft.com/office/powerpoint/2010/main" val="30651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7DB3-8198-4C69-9898-6BEBA331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Palautteita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434D-C17D-44A0-9957-42BB30F2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299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i="1" dirty="0"/>
              <a:t>"Working without absolute deadlines or high experience requirements is perfect for filling my portfolio. I like the way the complexity and scale of projects adapt to my progress. Help is almost always available if I get stuck at some point"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i="1" dirty="0"/>
              <a:t>"DUDE is a great place, where I joined my first software development project. It helped me to maintain my motivation to learn new things and find great people.". 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</a:p>
          <a:p>
            <a:pPr fontAlgn="base"/>
            <a:r>
              <a:rPr lang="en-US" i="1" dirty="0"/>
              <a:t>"Dude –project helped me to clarify my thoughts about my studying plans. I also got feedback about my portfolio and CV."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245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3441-EE54-4C0F-AAD6-3402E3D2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Kenelle?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6B91-CE40-4CEB-AC5C-A8C3D307A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Alle 30-vuotiaalle Keski-Pohjanmaalla asuvalle nuorelle, joka on kiinnostunut digitaalisuuteen liittyvistä töistä</a:t>
            </a:r>
          </a:p>
          <a:p>
            <a:pPr lvl="1"/>
            <a:r>
              <a:rPr lang="fi-FI" dirty="0"/>
              <a:t>It-ala</a:t>
            </a:r>
          </a:p>
          <a:p>
            <a:pPr lvl="1"/>
            <a:r>
              <a:rPr lang="fi-FI" dirty="0"/>
              <a:t>Digitaalinen markkinointi</a:t>
            </a:r>
          </a:p>
          <a:p>
            <a:pPr lvl="1"/>
            <a:r>
              <a:rPr lang="fi-FI" dirty="0"/>
              <a:t>Graafinen suunnittelu</a:t>
            </a:r>
          </a:p>
          <a:p>
            <a:pPr lvl="1"/>
            <a:r>
              <a:rPr lang="fi-FI" dirty="0"/>
              <a:t>Liiketalous (</a:t>
            </a:r>
            <a:r>
              <a:rPr lang="fi-FI" dirty="0" err="1"/>
              <a:t>esim</a:t>
            </a:r>
            <a:r>
              <a:rPr lang="fi-FI" dirty="0"/>
              <a:t> markkinaselvitykset, projektin hallintaan liittyvät tehtävät)</a:t>
            </a:r>
          </a:p>
        </p:txBody>
      </p:sp>
    </p:spTree>
    <p:extLst>
      <p:ext uri="{BB962C8B-B14F-4D97-AF65-F5344CB8AC3E}">
        <p14:creationId xmlns:p14="http://schemas.microsoft.com/office/powerpoint/2010/main" val="29190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A62E-F094-4864-B4DF-A40C4FF1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Dude</a:t>
            </a:r>
            <a:r>
              <a:rPr lang="fi-FI" dirty="0"/>
              <a:t> käytännössä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4CF3-72B8-490B-B97B-887CC19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Mukaan voi tulla milloin vain (yhteiset aloitukset kerran kuussa tiistaisin).</a:t>
            </a:r>
          </a:p>
          <a:p>
            <a:r>
              <a:rPr lang="fi-FI" dirty="0"/>
              <a:t>Dude-jakso kestää 1-6 (</a:t>
            </a:r>
            <a:r>
              <a:rPr lang="fi-FI" dirty="0" err="1"/>
              <a:t>max</a:t>
            </a:r>
            <a:r>
              <a:rPr lang="fi-FI" dirty="0"/>
              <a:t> 9)kk ja toimintaa on joka päivä.</a:t>
            </a:r>
          </a:p>
          <a:p>
            <a:r>
              <a:rPr lang="fi-FI" dirty="0">
                <a:latin typeface="Berlin Sans FB"/>
              </a:rPr>
              <a:t>Jakson aikana nuorta tukevat elämäntaidon ja työelämän asian-tuntijat.</a:t>
            </a:r>
          </a:p>
          <a:p>
            <a:r>
              <a:rPr lang="fi-FI" dirty="0">
                <a:latin typeface="Berlin Sans FB"/>
              </a:rPr>
              <a:t>Päivät koostuvat työskentelystä ja valmennuksista.</a:t>
            </a:r>
          </a:p>
        </p:txBody>
      </p:sp>
    </p:spTree>
    <p:extLst>
      <p:ext uri="{BB962C8B-B14F-4D97-AF65-F5344CB8AC3E}">
        <p14:creationId xmlns:p14="http://schemas.microsoft.com/office/powerpoint/2010/main" val="419784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A62E-F094-4864-B4DF-A40C4FF1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Dude</a:t>
            </a:r>
            <a:r>
              <a:rPr lang="fi-FI" dirty="0"/>
              <a:t> käytännössä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4CF3-72B8-490B-B97B-887CC19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Berlin Sans FB"/>
              </a:rPr>
              <a:t>Työskentelytila sijaitsee </a:t>
            </a:r>
            <a:r>
              <a:rPr lang="fi-FI" dirty="0" err="1">
                <a:latin typeface="Berlin Sans FB"/>
              </a:rPr>
              <a:t>Centria</a:t>
            </a:r>
            <a:r>
              <a:rPr lang="fi-FI" dirty="0">
                <a:latin typeface="Berlin Sans FB"/>
              </a:rPr>
              <a:t>-ammattikorkeakoulun Kokkolan kampuksella.</a:t>
            </a:r>
          </a:p>
          <a:p>
            <a:r>
              <a:rPr lang="fi-FI" dirty="0">
                <a:latin typeface="Berlin Sans FB"/>
              </a:rPr>
              <a:t>Toimintakielinä suomi ja englanti riippuen paikalla olevasta kohderyhmästä.</a:t>
            </a:r>
          </a:p>
          <a:p>
            <a:r>
              <a:rPr lang="fi-FI" dirty="0">
                <a:latin typeface="Berlin Sans FB"/>
              </a:rPr>
              <a:t>Osallistumistapana työkokeilu</a:t>
            </a:r>
            <a:endParaRPr lang="fi-FI" dirty="0"/>
          </a:p>
          <a:p>
            <a:r>
              <a:rPr lang="fi-FI" dirty="0">
                <a:latin typeface="Berlin Sans FB"/>
              </a:rPr>
              <a:t>Työttömän Dude-osallistujan on mahdollista saada korotettua päivärahaa, mutta  tämä täytyy etukäteen varmistaa.</a:t>
            </a:r>
          </a:p>
          <a:p>
            <a:endParaRPr lang="fi-FI" dirty="0">
              <a:latin typeface="Berlin Sans FB"/>
            </a:endParaRPr>
          </a:p>
          <a:p>
            <a:endParaRPr lang="fi-FI" dirty="0">
              <a:latin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142909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849EA2255144B44B4058731B6270A08" ma:contentTypeVersion="16" ma:contentTypeDescription="Luo uusi asiakirja." ma:contentTypeScope="" ma:versionID="021682f2fe3038cbfeac623e8af3aea7">
  <xsd:schema xmlns:xsd="http://www.w3.org/2001/XMLSchema" xmlns:xs="http://www.w3.org/2001/XMLSchema" xmlns:p="http://schemas.microsoft.com/office/2006/metadata/properties" xmlns:ns1="http://schemas.microsoft.com/sharepoint/v3" xmlns:ns3="484a270f-04cd-4fa5-a218-a288d8c1077a" xmlns:ns4="80fcfaa5-63ee-4f79-b664-4aec696fe15a" targetNamespace="http://schemas.microsoft.com/office/2006/metadata/properties" ma:root="true" ma:fieldsID="ea41518d4b1f1867fc6fea0ba633bf8f" ns1:_="" ns3:_="" ns4:_="">
    <xsd:import namespace="http://schemas.microsoft.com/sharepoint/v3"/>
    <xsd:import namespace="484a270f-04cd-4fa5-a218-a288d8c1077a"/>
    <xsd:import namespace="80fcfaa5-63ee-4f79-b664-4aec696fe15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a270f-04cd-4fa5-a218-a288d8c107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cfaa5-63ee-4f79-b664-4aec696fe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B977D8-0BE2-42E8-943C-533E696CEB4B}">
  <ds:schemaRefs>
    <ds:schemaRef ds:uri="http://schemas.microsoft.com/office/2006/documentManagement/types"/>
    <ds:schemaRef ds:uri="http://purl.org/dc/terms/"/>
    <ds:schemaRef ds:uri="http://schemas.microsoft.com/sharepoint/v3"/>
    <ds:schemaRef ds:uri="484a270f-04cd-4fa5-a218-a288d8c1077a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0fcfaa5-63ee-4f79-b664-4aec696fe15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BDE800-6A1B-4B9E-A046-233AC32FA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4a270f-04cd-4fa5-a218-a288d8c1077a"/>
    <ds:schemaRef ds:uri="80fcfaa5-63ee-4f79-b664-4aec696fe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07A7EB-8793-44A3-BED3-6E744F74C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488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Berlin Sans FB</vt:lpstr>
      <vt:lpstr>Calibri</vt:lpstr>
      <vt:lpstr>Office Theme</vt:lpstr>
      <vt:lpstr>PowerPoint Presentation</vt:lpstr>
      <vt:lpstr>DUDE – Do Unlimited, extenD compEtence </vt:lpstr>
      <vt:lpstr>DUDE – Do Unlimited, extenD compEtence </vt:lpstr>
      <vt:lpstr>DUDE – Do Unlimited, extenD compEtence </vt:lpstr>
      <vt:lpstr>Duden hyödyt nuorelle</vt:lpstr>
      <vt:lpstr>Palautteita</vt:lpstr>
      <vt:lpstr>Kenelle?</vt:lpstr>
      <vt:lpstr>Dude käytännössä</vt:lpstr>
      <vt:lpstr>Dude käytännössä</vt:lpstr>
      <vt:lpstr>DUDE – Do Unlimited, extenD compEtence </vt:lpstr>
      <vt:lpstr>DUDE – Do Unlimited, extenD compEtence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Kaartinen</dc:creator>
  <cp:lastModifiedBy>Leena Toivanen</cp:lastModifiedBy>
  <cp:revision>42</cp:revision>
  <dcterms:created xsi:type="dcterms:W3CDTF">2021-03-16T07:33:09Z</dcterms:created>
  <dcterms:modified xsi:type="dcterms:W3CDTF">2022-09-20T04:41:59Z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0x0101001849EA2255144B44B4058731B6270A08</vt:lpwstr>
  </property>
</Properties>
</file>