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313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59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11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437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9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64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814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88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58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1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2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0541-8F7E-4289-8EE7-A508E471FD7D}" type="datetimeFigureOut">
              <a:rPr lang="fi-FI" smtClean="0"/>
              <a:t>5.4.2022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2C95-6BCF-4309-8376-AB5E736BB5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579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9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8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44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2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5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5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6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2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5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1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8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6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4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9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4BD9E3C0D04124287EE8112D68B38F7" ma:contentTypeVersion="11" ma:contentTypeDescription="Luo uusi asiakirja." ma:contentTypeScope="" ma:versionID="7e3bcbe548f8d0a85e1595b9917c332b">
  <xsd:schema xmlns:xsd="http://www.w3.org/2001/XMLSchema" xmlns:xs="http://www.w3.org/2001/XMLSchema" xmlns:p="http://schemas.microsoft.com/office/2006/metadata/properties" xmlns:ns2="9d1249ab-1fdc-4983-aa7a-b136aa781c47" xmlns:ns3="0be9a80d-fb6e-4eb1-b2f5-691fb6541139" targetNamespace="http://schemas.microsoft.com/office/2006/metadata/properties" ma:root="true" ma:fieldsID="0fe93adbb5fc0ec587d85a6f9775071b" ns2:_="" ns3:_="">
    <xsd:import namespace="9d1249ab-1fdc-4983-aa7a-b136aa781c47"/>
    <xsd:import namespace="0be9a80d-fb6e-4eb1-b2f5-691fb65411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249ab-1fdc-4983-aa7a-b136aa781c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Käyttäjä jakanut viimeksi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Jaettu viimeksi ajankohtan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9a80d-fb6e-4eb1-b2f5-691fb6541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EC8C78-B5DF-4322-91C0-9BF2CE5C937C}"/>
</file>

<file path=customXml/itemProps2.xml><?xml version="1.0" encoding="utf-8"?>
<ds:datastoreItem xmlns:ds="http://schemas.openxmlformats.org/officeDocument/2006/customXml" ds:itemID="{8B7CDC55-313D-4526-B40E-C5DE1396DF1E}"/>
</file>

<file path=customXml/itemProps3.xml><?xml version="1.0" encoding="utf-8"?>
<ds:datastoreItem xmlns:ds="http://schemas.openxmlformats.org/officeDocument/2006/customXml" ds:itemID="{E6BA169C-57E5-4FB9-B7D8-112AE4B3CF26}"/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Essel</dc:creator>
  <cp:lastModifiedBy>Johanna Essel</cp:lastModifiedBy>
  <cp:revision>16</cp:revision>
  <dcterms:created xsi:type="dcterms:W3CDTF">2022-01-25T09:06:31Z</dcterms:created>
  <dcterms:modified xsi:type="dcterms:W3CDTF">2022-04-05T08:03:44Z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0x01010064BD9E3C0D04124287EE8112D68B38F7</vt:lpwstr>
  </property>
</Properties>
</file>