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83" r:id="rId13"/>
    <p:sldId id="265" r:id="rId14"/>
    <p:sldId id="284" r:id="rId15"/>
    <p:sldId id="267" r:id="rId16"/>
    <p:sldId id="285" r:id="rId17"/>
    <p:sldId id="286" r:id="rId18"/>
    <p:sldId id="287" r:id="rId19"/>
    <p:sldId id="271" r:id="rId20"/>
    <p:sldId id="272" r:id="rId21"/>
    <p:sldId id="273" r:id="rId22"/>
    <p:sldId id="274" r:id="rId23"/>
    <p:sldId id="275" r:id="rId24"/>
    <p:sldId id="289" r:id="rId25"/>
    <p:sldId id="290" r:id="rId26"/>
    <p:sldId id="288" r:id="rId27"/>
    <p:sldId id="291" r:id="rId28"/>
    <p:sldId id="282" r:id="rId29"/>
    <p:sldId id="292" r:id="rId3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81" d="100"/>
          <a:sy n="81" d="100"/>
        </p:scale>
        <p:origin x="91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A02B-A7BF-492C-B63A-8BF2DF08A519}" type="datetimeFigureOut">
              <a:rPr lang="fi-FI" smtClean="0"/>
              <a:t>21.4.2022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B25A3-E4D0-42F2-A078-2EEF080F13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2421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A02B-A7BF-492C-B63A-8BF2DF08A519}" type="datetimeFigureOut">
              <a:rPr lang="fi-FI" smtClean="0"/>
              <a:t>21.4.2022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B25A3-E4D0-42F2-A078-2EEF080F13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9561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A02B-A7BF-492C-B63A-8BF2DF08A519}" type="datetimeFigureOut">
              <a:rPr lang="fi-FI" smtClean="0"/>
              <a:t>21.4.2022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B25A3-E4D0-42F2-A078-2EEF080F13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723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A02B-A7BF-492C-B63A-8BF2DF08A519}" type="datetimeFigureOut">
              <a:rPr lang="fi-FI" smtClean="0"/>
              <a:t>21.4.2022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B25A3-E4D0-42F2-A078-2EEF080F13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5048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A02B-A7BF-492C-B63A-8BF2DF08A519}" type="datetimeFigureOut">
              <a:rPr lang="fi-FI" smtClean="0"/>
              <a:t>21.4.2022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B25A3-E4D0-42F2-A078-2EEF080F13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3008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A02B-A7BF-492C-B63A-8BF2DF08A519}" type="datetimeFigureOut">
              <a:rPr lang="fi-FI" smtClean="0"/>
              <a:t>21.4.2022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B25A3-E4D0-42F2-A078-2EEF080F13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7442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A02B-A7BF-492C-B63A-8BF2DF08A519}" type="datetimeFigureOut">
              <a:rPr lang="fi-FI" smtClean="0"/>
              <a:t>21.4.2022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B25A3-E4D0-42F2-A078-2EEF080F13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297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A02B-A7BF-492C-B63A-8BF2DF08A519}" type="datetimeFigureOut">
              <a:rPr lang="fi-FI" smtClean="0"/>
              <a:t>21.4.2022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B25A3-E4D0-42F2-A078-2EEF080F13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9506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A02B-A7BF-492C-B63A-8BF2DF08A519}" type="datetimeFigureOut">
              <a:rPr lang="fi-FI" smtClean="0"/>
              <a:t>21.4.2022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B25A3-E4D0-42F2-A078-2EEF080F13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5347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A02B-A7BF-492C-B63A-8BF2DF08A519}" type="datetimeFigureOut">
              <a:rPr lang="fi-FI" smtClean="0"/>
              <a:t>21.4.2022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B25A3-E4D0-42F2-A078-2EEF080F13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0366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A02B-A7BF-492C-B63A-8BF2DF08A519}" type="datetimeFigureOut">
              <a:rPr lang="fi-FI" smtClean="0"/>
              <a:t>21.4.2022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B25A3-E4D0-42F2-A078-2EEF080F13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4214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0A02B-A7BF-492C-B63A-8BF2DF08A519}" type="datetimeFigureOut">
              <a:rPr lang="fi-FI" smtClean="0"/>
              <a:t>21.4.2022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B25A3-E4D0-42F2-A078-2EEF080F13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274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41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9397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103AC6-6348-45AC-BF33-195FEBD8A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6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1311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07697D-D5B9-4168-9AA8-7A4C8C25AF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083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4BB8E5-BAA1-4D56-AEFB-4E770C1BE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63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C472FA-BA59-4EAF-8B47-6E19CEF4B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570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2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6759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2932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882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7843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3273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CFBEC5-EC52-4C8B-BAC0-8DADC06C0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564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0188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5CC8A8-1DBE-4F22-901C-4BD21E0F4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434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01E8BC-ABBE-4F77-B504-B21EF55E1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26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7295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C1EC34-1EB0-4327-9059-54251341A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38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9072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9051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659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453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3288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2294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810E94-7F76-49DE-993E-42FBC6430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672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4BD9E3C0D04124287EE8112D68B38F7" ma:contentTypeVersion="11" ma:contentTypeDescription="Luo uusi asiakirja." ma:contentTypeScope="" ma:versionID="7e3bcbe548f8d0a85e1595b9917c332b">
  <xsd:schema xmlns:xsd="http://www.w3.org/2001/XMLSchema" xmlns:xs="http://www.w3.org/2001/XMLSchema" xmlns:p="http://schemas.microsoft.com/office/2006/metadata/properties" xmlns:ns2="9d1249ab-1fdc-4983-aa7a-b136aa781c47" xmlns:ns3="0be9a80d-fb6e-4eb1-b2f5-691fb6541139" targetNamespace="http://schemas.microsoft.com/office/2006/metadata/properties" ma:root="true" ma:fieldsID="0fe93adbb5fc0ec587d85a6f9775071b" ns2:_="" ns3:_="">
    <xsd:import namespace="9d1249ab-1fdc-4983-aa7a-b136aa781c47"/>
    <xsd:import namespace="0be9a80d-fb6e-4eb1-b2f5-691fb654113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1249ab-1fdc-4983-aa7a-b136aa781c4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Käyttäjä jakanut viimeksi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Jaettu viimeksi ajankohtana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e9a80d-fb6e-4eb1-b2f5-691fb65411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64325C-3A0E-4A3D-B897-E0BC56837835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0be9a80d-fb6e-4eb1-b2f5-691fb6541139"/>
    <ds:schemaRef ds:uri="http://purl.org/dc/elements/1.1/"/>
    <ds:schemaRef ds:uri="http://schemas.microsoft.com/office/2006/metadata/properties"/>
    <ds:schemaRef ds:uri="http://schemas.microsoft.com/office/2006/documentManagement/types"/>
    <ds:schemaRef ds:uri="9d1249ab-1fdc-4983-aa7a-b136aa781c4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0D84E5A-2DD9-4F0A-9525-EAA229FE79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E12D1F-4F21-4BF5-B837-844544E8EE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1249ab-1fdc-4983-aa7a-b136aa781c47"/>
    <ds:schemaRef ds:uri="0be9a80d-fb6e-4eb1-b2f5-691fb65411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0</Words>
  <Application>Microsoft Office PowerPoint</Application>
  <PresentationFormat>Widescreen</PresentationFormat>
  <Paragraphs>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Centria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Johanna Essel</dc:creator>
  <cp:lastModifiedBy>Johanna Essel</cp:lastModifiedBy>
  <cp:revision>18</cp:revision>
  <dcterms:created xsi:type="dcterms:W3CDTF">2022-01-26T07:01:40Z</dcterms:created>
  <dcterms:modified xsi:type="dcterms:W3CDTF">2022-04-21T10:32:38Z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0x01010064BD9E3C0D04124287EE8112D68B38F7</vt:lpwstr>
  </property>
</Properties>
</file>